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67" autoAdjust="0"/>
  </p:normalViewPr>
  <p:slideViewPr>
    <p:cSldViewPr>
      <p:cViewPr varScale="1">
        <p:scale>
          <a:sx n="64" d="100"/>
          <a:sy n="64" d="100"/>
        </p:scale>
        <p:origin x="-15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777\Desktop\исслед.деят\группа Юнг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777\Desktop\лучшее ДО\фото к конкурсу лучшее ДО\1.Знакомтесь- ЯС№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73325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Знакомьтесь: «Ясли-сад№3»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02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777\Desktop\лучшее ДО\фото к конкурсу лучшее ДО\10.SDC141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r="30813" b="17836"/>
          <a:stretch/>
        </p:blipFill>
        <p:spPr bwMode="auto">
          <a:xfrm>
            <a:off x="12323" y="0"/>
            <a:ext cx="924019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869161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         Интерьер отвечает возрастным                          особенностям дошкольников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1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777\Desktop\лучшее ДО\фото к конкурсу лучшее ДО\11.SDC140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6207" b="11554"/>
          <a:stretch/>
        </p:blipFill>
        <p:spPr bwMode="auto">
          <a:xfrm>
            <a:off x="0" y="44820"/>
            <a:ext cx="9144000" cy="68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80526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Музыкальный зал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8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777\Desktop\лучшее ДО\фото к конкурсу лучшее ДО\12.SDC14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7093" r="-17332" b="2614"/>
          <a:stretch/>
        </p:blipFill>
        <p:spPr bwMode="auto">
          <a:xfrm>
            <a:off x="0" y="-30508"/>
            <a:ext cx="11052720" cy="68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589241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Спортивный  зал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2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777\Desktop\лучшее ДО\фото к конкурсу лучшее ДО\14.IMG-20220210-WA0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17301" r="4058" b="-3852"/>
          <a:stretch/>
        </p:blipFill>
        <p:spPr bwMode="auto">
          <a:xfrm>
            <a:off x="4163313" y="28071"/>
            <a:ext cx="4961744" cy="71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777\Desktop\лучшее ДО\фото к конкурсу лучшее ДО\13.IMG-20220210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594928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Кабинет руководителя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28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777\Desktop\лучшее ДО\фото к конкурсу лучшее ДО\15.IMG_20211005_15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5967000" cy="79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777\Desktop\лучшее ДО\фото к конкурсу лучшее ДО\16.IMG_20220210_1428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r="4742" b="25831"/>
          <a:stretch/>
        </p:blipFill>
        <p:spPr bwMode="auto">
          <a:xfrm>
            <a:off x="-33143" y="-5328"/>
            <a:ext cx="4740164" cy="68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777\Desktop\лучшее ДО\фото к конкурсу лучшее ДО\15.IMG_20211005_1503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9" b="17721"/>
          <a:stretch/>
        </p:blipFill>
        <p:spPr bwMode="auto">
          <a:xfrm>
            <a:off x="3851920" y="0"/>
            <a:ext cx="5263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138790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FFC000"/>
              </a:solidFill>
            </a:endParaRPr>
          </a:p>
          <a:p>
            <a:endParaRPr lang="ru-RU" sz="3200" b="1" dirty="0">
              <a:solidFill>
                <a:srgbClr val="FFC000"/>
              </a:solidFill>
            </a:endParaRPr>
          </a:p>
          <a:p>
            <a:endParaRPr lang="ru-RU" sz="3200" b="1" dirty="0" smtClean="0">
              <a:solidFill>
                <a:srgbClr val="FFC000"/>
              </a:solidFill>
            </a:endParaRPr>
          </a:p>
          <a:p>
            <a:endParaRPr lang="ru-RU" sz="3200" b="1" dirty="0">
              <a:solidFill>
                <a:srgbClr val="FFC000"/>
              </a:solidFill>
            </a:endParaRPr>
          </a:p>
          <a:p>
            <a:r>
              <a:rPr lang="ru-RU" sz="3200" b="1" dirty="0" smtClean="0">
                <a:solidFill>
                  <a:srgbClr val="FFC000"/>
                </a:solidFill>
              </a:rPr>
              <a:t>Методический кабинет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5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777\Desktop\лучшее ДО\фото к конкурсу лучшее ДО\17.20200129_150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b="15473"/>
          <a:stretch/>
        </p:blipFill>
        <p:spPr bwMode="auto">
          <a:xfrm>
            <a:off x="35866" y="2690"/>
            <a:ext cx="9108133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594928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Кабинет психолога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1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777\Desktop\лучшее ДО\фото к конкурсу лучшее ДО\18.20200130_120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r="6844"/>
          <a:stretch/>
        </p:blipFill>
        <p:spPr bwMode="auto">
          <a:xfrm>
            <a:off x="6990" y="0"/>
            <a:ext cx="9137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508518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</a:t>
            </a:r>
            <a:r>
              <a:rPr lang="ru-RU" sz="3200" b="1" dirty="0" err="1" smtClean="0">
                <a:solidFill>
                  <a:srgbClr val="FFC000"/>
                </a:solidFill>
              </a:rPr>
              <a:t>пескотерапия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7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777\Desktop\лучшее ДО\фото к конкурсу лучшее ДО\19.SDC140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/>
          <a:stretch/>
        </p:blipFill>
        <p:spPr bwMode="auto">
          <a:xfrm>
            <a:off x="-1" y="0"/>
            <a:ext cx="6996873" cy="68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777\Desktop\лучшее ДО\фото к конкурсу лучшее ДО\20.IMG_20211005_1508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6" t="-35" r="18116" b="5501"/>
          <a:stretch/>
        </p:blipFill>
        <p:spPr bwMode="auto">
          <a:xfrm>
            <a:off x="3838084" y="-4024"/>
            <a:ext cx="5292080" cy="68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831" y="6273225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Кабинет казахского языка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4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777\Desktop\лучшее ДО\фото к конкурсу лучшее ДО\21.IMG-20220210-WA0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" t="3780" r="492" b="9882"/>
          <a:stretch/>
        </p:blipFill>
        <p:spPr bwMode="auto">
          <a:xfrm>
            <a:off x="-14426" y="41499"/>
            <a:ext cx="9158425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43711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Медицинский кабинет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7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777\Desktop\лучшее ДО\фото к конкурсу лучшее ДО\22.IMG-20220210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"/>
            <a:ext cx="9144000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87727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прачечная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5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777\Desktop\лучшее ДО\фото к конкурсу лучшее ДО\2.SDC14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653137"/>
            <a:ext cx="802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Театр начинается с вешалки, а детский сад с участка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41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777\Desktop\лучшее ДО\фото к конкурсу лучшее ДО\23.IMG-20220210-WA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76"/>
            <a:ext cx="9144000" cy="68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0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777\Desktop\лучшее ДО\фото к конкурсу лучшее ДО\24.IMG_20211005_150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t="2608" r="9068" b="4869"/>
          <a:stretch/>
        </p:blipFill>
        <p:spPr bwMode="auto">
          <a:xfrm>
            <a:off x="0" y="0"/>
            <a:ext cx="4507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777\Desktop\лучшее ДО\фото к конкурсу лучшее ДО\25.SDC14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39" y="-16530"/>
            <a:ext cx="5292398" cy="68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43711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Приёмная каждой группы соответствует </a:t>
            </a:r>
          </a:p>
          <a:p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                               своему названию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20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777\Desktop\лучшее ДО\фото к конкурсу лучшее ДО\26.IMG-20220210-WA0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/>
          <a:stretch/>
        </p:blipFill>
        <p:spPr bwMode="auto">
          <a:xfrm>
            <a:off x="3170238" y="0"/>
            <a:ext cx="6120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777\Desktop\лучшее ДО\фото к конкурсу лучшее ДО\28.IMG-20220210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829" y="-34888"/>
            <a:ext cx="5440878" cy="69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805264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                В младших группах мягкие модули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55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777\Desktop\лучшее ДО\фото к конкурсу лучшее ДО\27.SDC14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561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44522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Каждая </a:t>
            </a:r>
            <a:r>
              <a:rPr lang="ru-RU" sz="3200" b="1" dirty="0" smtClean="0">
                <a:solidFill>
                  <a:srgbClr val="FFC000"/>
                </a:solidFill>
              </a:rPr>
              <a:t>группа оформлена в определённом             стиле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3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777\Desktop\лучшее ДО\фото к конкурсу лучшее ДО\29.SDC14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" y="28071"/>
            <a:ext cx="898849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68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777\Desktop\лучшее ДО\фото к конкурсу лучшее ДО\30.SDC14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58924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Зона уединения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85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777\Desktop\лучшее ДО\фото к конкурсу лучшее ДО\31.SDC1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172" cy="68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869160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Уютная спальная комната помогает       отдохнуть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4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777\Desktop\лучшее ДО\фото к конкурсу лучшее ДО\3.чем ярче, тем краш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5" b="29618"/>
          <a:stretch/>
        </p:blipFill>
        <p:spPr bwMode="auto">
          <a:xfrm>
            <a:off x="32274" y="-1"/>
            <a:ext cx="92922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5301209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       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       Чем ярче, тем лучше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5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777\Desktop\лучшее ДО\фото к конкурсу лучшее ДО\4.родители- наши помощни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4"/>
          <a:stretch/>
        </p:blipFill>
        <p:spPr bwMode="auto">
          <a:xfrm>
            <a:off x="16000" y="1"/>
            <a:ext cx="9128000" cy="70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54852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Встречают ребятишек герои детских книжек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3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777\Desktop\лучшее ДО\фото к конкурсу лучшее ДО\5.сочетание цвет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r="9715" b="26262"/>
          <a:stretch/>
        </p:blipFill>
        <p:spPr bwMode="auto">
          <a:xfrm>
            <a:off x="44513" y="1"/>
            <a:ext cx="9116593" cy="94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12213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    Яркие краски лета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3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777\Desktop\лучшее ДО\фото к конкурсу лучшее ДО\6.IMG_20210729_122726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23088" r="29319" b="30043"/>
          <a:stretch/>
        </p:blipFill>
        <p:spPr bwMode="auto">
          <a:xfrm>
            <a:off x="0" y="-255983"/>
            <a:ext cx="9144000" cy="7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13176"/>
            <a:ext cx="7596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Обучает детей 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                     развивающее 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</a:rPr>
              <a:t>                                                           оборудование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7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777\Desktop\лучшее ДО\фото к конкурсу лучшее ДО\7.IMG_20210729_1227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t="9470" r="12785" b="31751"/>
          <a:stretch/>
        </p:blipFill>
        <p:spPr bwMode="auto">
          <a:xfrm>
            <a:off x="0" y="1"/>
            <a:ext cx="9252520" cy="68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517233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Вот какой у нас автомобиль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777\Desktop\лучшее ДО\фото к конкурсу лучшее ДО\8.SDC14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3343" b="6655"/>
          <a:stretch/>
        </p:blipFill>
        <p:spPr bwMode="auto">
          <a:xfrm>
            <a:off x="31914" y="0"/>
            <a:ext cx="911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2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777\Desktop\лучшее ДО\фото к конкурсу лучшее ДО\9.SDC141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2588" r="23740" b="5501"/>
          <a:stretch/>
        </p:blipFill>
        <p:spPr bwMode="auto">
          <a:xfrm>
            <a:off x="0" y="15749"/>
            <a:ext cx="9144000" cy="67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51723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Всё должно радовать ребёнка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40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99</Words>
  <Application>Microsoft Office PowerPoint</Application>
  <PresentationFormat>Экран (4:3)</PresentationFormat>
  <Paragraphs>31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admin777</dc:creator>
  <cp:lastModifiedBy>admin777</cp:lastModifiedBy>
  <cp:revision>27</cp:revision>
  <dcterms:created xsi:type="dcterms:W3CDTF">2022-03-04T10:20:46Z</dcterms:created>
  <dcterms:modified xsi:type="dcterms:W3CDTF">2022-10-18T04:31:43Z</dcterms:modified>
</cp:coreProperties>
</file>